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3"/>
  </p:notesMasterIdLst>
  <p:sldIdLst>
    <p:sldId id="256" r:id="rId2"/>
    <p:sldId id="258" r:id="rId3"/>
    <p:sldId id="276" r:id="rId4"/>
    <p:sldId id="27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Raleway"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7" y="83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f88252dc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f88252dc4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f88252dc4_0_1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f88252dc4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f88252dc4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f88252dc4_0_1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f88252dc4_0_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f88252dc4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f88252dc4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86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171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8.jp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Biodiversity in National Parks</a:t>
            </a:r>
            <a:endParaRPr/>
          </a:p>
        </p:txBody>
      </p:sp>
      <p:sp>
        <p:nvSpPr>
          <p:cNvPr id="177" name="Google Shape;177;p18"/>
          <p:cNvSpPr txBox="1">
            <a:spLocks noGrp="1"/>
          </p:cNvSpPr>
          <p:nvPr>
            <p:ph type="subTitle" idx="1"/>
          </p:nvPr>
        </p:nvSpPr>
        <p:spPr>
          <a:xfrm>
            <a:off x="1586813" y="289112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Carmen </a:t>
            </a:r>
            <a:r>
              <a:rPr lang="en-GB" sz="1400" b="1" dirty="0" err="1"/>
              <a:t>Castanette</a:t>
            </a:r>
            <a:r>
              <a:rPr lang="en-GB" sz="1400" b="1" dirty="0"/>
              <a:t>, Kevin Green, Olivia Hughes,              </a:t>
            </a:r>
            <a:r>
              <a:rPr lang="en-GB" sz="1400" b="1" dirty="0" smtClean="0"/>
              <a:t>       Su-Lin </a:t>
            </a:r>
            <a:r>
              <a:rPr lang="en-GB" sz="1400" b="1" dirty="0" err="1"/>
              <a:t>Terhell</a:t>
            </a:r>
            <a:r>
              <a:rPr lang="en-GB" sz="1400" b="1" dirty="0"/>
              <a:t>, Holley </a:t>
            </a:r>
            <a:r>
              <a:rPr lang="en-GB" sz="1400" b="1" dirty="0" err="1"/>
              <a:t>Voegtle</a:t>
            </a:r>
            <a:endParaRPr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Trend analysis</a:t>
            </a:r>
            <a:endParaRPr/>
          </a:p>
        </p:txBody>
      </p:sp>
      <p:sp>
        <p:nvSpPr>
          <p:cNvPr id="248" name="Google Shape;248;p26"/>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grpSp>
        <p:nvGrpSpPr>
          <p:cNvPr id="249" name="Google Shape;249;p26"/>
          <p:cNvGrpSpPr/>
          <p:nvPr/>
        </p:nvGrpSpPr>
        <p:grpSpPr>
          <a:xfrm>
            <a:off x="507401" y="2561203"/>
            <a:ext cx="7694961" cy="2203868"/>
            <a:chOff x="507401" y="2561203"/>
            <a:chExt cx="7694961" cy="2203868"/>
          </a:xfrm>
        </p:grpSpPr>
        <p:grpSp>
          <p:nvGrpSpPr>
            <p:cNvPr id="250" name="Google Shape;250;p26"/>
            <p:cNvGrpSpPr/>
            <p:nvPr/>
          </p:nvGrpSpPr>
          <p:grpSpPr>
            <a:xfrm>
              <a:off x="936487" y="2597895"/>
              <a:ext cx="7265875" cy="1739171"/>
              <a:chOff x="872477" y="2521699"/>
              <a:chExt cx="7399058" cy="1739171"/>
            </a:xfrm>
          </p:grpSpPr>
          <p:sp>
            <p:nvSpPr>
              <p:cNvPr id="251" name="Google Shape;251;p26"/>
              <p:cNvSpPr/>
              <p:nvPr/>
            </p:nvSpPr>
            <p:spPr>
              <a:xfrm>
                <a:off x="872480" y="2521725"/>
                <a:ext cx="7394100" cy="173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6"/>
              <p:cNvGrpSpPr/>
              <p:nvPr/>
            </p:nvGrpSpPr>
            <p:grpSpPr>
              <a:xfrm>
                <a:off x="872477" y="2521699"/>
                <a:ext cx="7399058" cy="1739171"/>
                <a:chOff x="830400" y="2729250"/>
                <a:chExt cx="7399058" cy="1531500"/>
              </a:xfrm>
            </p:grpSpPr>
            <p:cxnSp>
              <p:nvCxnSpPr>
                <p:cNvPr id="253" name="Google Shape;253;p26"/>
                <p:cNvCxnSpPr/>
                <p:nvPr/>
              </p:nvCxnSpPr>
              <p:spPr>
                <a:xfrm>
                  <a:off x="835358" y="409891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54" name="Google Shape;254;p26"/>
                <p:cNvCxnSpPr/>
                <p:nvPr/>
              </p:nvCxnSpPr>
              <p:spPr>
                <a:xfrm>
                  <a:off x="835358" y="394673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55" name="Google Shape;255;p26"/>
                <p:cNvCxnSpPr/>
                <p:nvPr/>
              </p:nvCxnSpPr>
              <p:spPr>
                <a:xfrm>
                  <a:off x="830400" y="4258271"/>
                  <a:ext cx="7394100" cy="0"/>
                </a:xfrm>
                <a:prstGeom prst="straightConnector1">
                  <a:avLst/>
                </a:prstGeom>
                <a:noFill/>
                <a:ln w="9525" cap="flat" cmpd="sng">
                  <a:solidFill>
                    <a:srgbClr val="FFFFFF"/>
                  </a:solidFill>
                  <a:prstDash val="solid"/>
                  <a:round/>
                  <a:headEnd type="none" w="med" len="med"/>
                  <a:tailEnd type="none" w="med" len="med"/>
                </a:ln>
              </p:spPr>
            </p:cxnSp>
            <p:cxnSp>
              <p:nvCxnSpPr>
                <p:cNvPr id="256" name="Google Shape;256;p26"/>
                <p:cNvCxnSpPr/>
                <p:nvPr/>
              </p:nvCxnSpPr>
              <p:spPr>
                <a:xfrm rot="10800000">
                  <a:off x="83040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7" name="Google Shape;257;p26"/>
                <p:cNvCxnSpPr/>
                <p:nvPr/>
              </p:nvCxnSpPr>
              <p:spPr>
                <a:xfrm rot="10800000">
                  <a:off x="144656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8" name="Google Shape;258;p26"/>
                <p:cNvCxnSpPr/>
                <p:nvPr/>
              </p:nvCxnSpPr>
              <p:spPr>
                <a:xfrm rot="10800000">
                  <a:off x="452739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9" name="Google Shape;259;p26"/>
                <p:cNvCxnSpPr/>
                <p:nvPr/>
              </p:nvCxnSpPr>
              <p:spPr>
                <a:xfrm rot="10800000">
                  <a:off x="514356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0" name="Google Shape;260;p26"/>
                <p:cNvCxnSpPr/>
                <p:nvPr/>
              </p:nvCxnSpPr>
              <p:spPr>
                <a:xfrm rot="10800000">
                  <a:off x="575972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1" name="Google Shape;261;p26"/>
                <p:cNvCxnSpPr/>
                <p:nvPr/>
              </p:nvCxnSpPr>
              <p:spPr>
                <a:xfrm rot="10800000">
                  <a:off x="637589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2" name="Google Shape;262;p26"/>
                <p:cNvCxnSpPr/>
                <p:nvPr/>
              </p:nvCxnSpPr>
              <p:spPr>
                <a:xfrm rot="10800000">
                  <a:off x="8221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3" name="Google Shape;263;p26"/>
                <p:cNvCxnSpPr/>
                <p:nvPr/>
              </p:nvCxnSpPr>
              <p:spPr>
                <a:xfrm rot="10800000">
                  <a:off x="206273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4" name="Google Shape;264;p26"/>
                <p:cNvCxnSpPr/>
                <p:nvPr/>
              </p:nvCxnSpPr>
              <p:spPr>
                <a:xfrm rot="10800000">
                  <a:off x="267889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5" name="Google Shape;265;p26"/>
                <p:cNvCxnSpPr/>
                <p:nvPr/>
              </p:nvCxnSpPr>
              <p:spPr>
                <a:xfrm rot="10800000">
                  <a:off x="3295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6" name="Google Shape;266;p26"/>
                <p:cNvCxnSpPr/>
                <p:nvPr/>
              </p:nvCxnSpPr>
              <p:spPr>
                <a:xfrm rot="10800000">
                  <a:off x="391123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7" name="Google Shape;267;p26"/>
                <p:cNvCxnSpPr/>
                <p:nvPr/>
              </p:nvCxnSpPr>
              <p:spPr>
                <a:xfrm rot="10800000">
                  <a:off x="699206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8" name="Google Shape;268;p26"/>
                <p:cNvCxnSpPr/>
                <p:nvPr/>
              </p:nvCxnSpPr>
              <p:spPr>
                <a:xfrm rot="10800000">
                  <a:off x="760822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9" name="Google Shape;269;p26"/>
                <p:cNvCxnSpPr/>
                <p:nvPr/>
              </p:nvCxnSpPr>
              <p:spPr>
                <a:xfrm>
                  <a:off x="835358" y="379454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0" name="Google Shape;270;p26"/>
                <p:cNvCxnSpPr/>
                <p:nvPr/>
              </p:nvCxnSpPr>
              <p:spPr>
                <a:xfrm>
                  <a:off x="835358" y="364236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1" name="Google Shape;271;p26"/>
                <p:cNvCxnSpPr/>
                <p:nvPr/>
              </p:nvCxnSpPr>
              <p:spPr>
                <a:xfrm>
                  <a:off x="835358" y="349017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2" name="Google Shape;272;p26"/>
                <p:cNvCxnSpPr/>
                <p:nvPr/>
              </p:nvCxnSpPr>
              <p:spPr>
                <a:xfrm>
                  <a:off x="835358" y="333799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3" name="Google Shape;273;p26"/>
                <p:cNvCxnSpPr/>
                <p:nvPr/>
              </p:nvCxnSpPr>
              <p:spPr>
                <a:xfrm>
                  <a:off x="835358" y="318580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4" name="Google Shape;274;p26"/>
                <p:cNvCxnSpPr/>
                <p:nvPr/>
              </p:nvCxnSpPr>
              <p:spPr>
                <a:xfrm>
                  <a:off x="835358" y="303362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5" name="Google Shape;275;p26"/>
                <p:cNvCxnSpPr/>
                <p:nvPr/>
              </p:nvCxnSpPr>
              <p:spPr>
                <a:xfrm>
                  <a:off x="835358" y="288143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6" name="Google Shape;276;p26"/>
                <p:cNvCxnSpPr/>
                <p:nvPr/>
              </p:nvCxnSpPr>
              <p:spPr>
                <a:xfrm>
                  <a:off x="830400" y="2729250"/>
                  <a:ext cx="7394100" cy="0"/>
                </a:xfrm>
                <a:prstGeom prst="straightConnector1">
                  <a:avLst/>
                </a:prstGeom>
                <a:noFill/>
                <a:ln w="9525" cap="flat" cmpd="sng">
                  <a:solidFill>
                    <a:srgbClr val="FFFFFF"/>
                  </a:solidFill>
                  <a:prstDash val="solid"/>
                  <a:round/>
                  <a:headEnd type="none" w="med" len="med"/>
                  <a:tailEnd type="none" w="med" len="med"/>
                </a:ln>
              </p:spPr>
            </p:cxnSp>
          </p:grpSp>
        </p:grpSp>
        <p:sp>
          <p:nvSpPr>
            <p:cNvPr id="277" name="Google Shape;277;p26"/>
            <p:cNvSpPr txBox="1"/>
            <p:nvPr/>
          </p:nvSpPr>
          <p:spPr>
            <a:xfrm>
              <a:off x="1064592"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278" name="Google Shape;278;p26"/>
            <p:cNvSpPr txBox="1"/>
            <p:nvPr/>
          </p:nvSpPr>
          <p:spPr>
            <a:xfrm>
              <a:off x="1681438" y="4390855"/>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279" name="Google Shape;279;p26"/>
            <p:cNvSpPr txBox="1"/>
            <p:nvPr/>
          </p:nvSpPr>
          <p:spPr>
            <a:xfrm>
              <a:off x="227894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Mar</a:t>
              </a:r>
              <a:endParaRPr sz="700">
                <a:solidFill>
                  <a:srgbClr val="666666"/>
                </a:solidFill>
                <a:latin typeface="Lato"/>
                <a:ea typeface="Lato"/>
                <a:cs typeface="Lato"/>
                <a:sym typeface="Lato"/>
              </a:endParaRPr>
            </a:p>
          </p:txBody>
        </p:sp>
        <p:sp>
          <p:nvSpPr>
            <p:cNvPr id="280" name="Google Shape;280;p26"/>
            <p:cNvSpPr txBox="1"/>
            <p:nvPr/>
          </p:nvSpPr>
          <p:spPr>
            <a:xfrm>
              <a:off x="288643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281" name="Google Shape;281;p26"/>
            <p:cNvSpPr txBox="1"/>
            <p:nvPr/>
          </p:nvSpPr>
          <p:spPr>
            <a:xfrm>
              <a:off x="3485495"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May</a:t>
              </a:r>
              <a:endParaRPr sz="700">
                <a:solidFill>
                  <a:srgbClr val="666666"/>
                </a:solidFill>
                <a:latin typeface="Lato"/>
                <a:ea typeface="Lato"/>
                <a:cs typeface="Lato"/>
                <a:sym typeface="Lato"/>
              </a:endParaRPr>
            </a:p>
          </p:txBody>
        </p:sp>
        <p:sp>
          <p:nvSpPr>
            <p:cNvPr id="282" name="Google Shape;282;p26"/>
            <p:cNvSpPr txBox="1"/>
            <p:nvPr/>
          </p:nvSpPr>
          <p:spPr>
            <a:xfrm>
              <a:off x="409269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283" name="Google Shape;283;p26"/>
            <p:cNvSpPr txBox="1"/>
            <p:nvPr/>
          </p:nvSpPr>
          <p:spPr>
            <a:xfrm>
              <a:off x="469872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284" name="Google Shape;284;p26"/>
            <p:cNvSpPr txBox="1"/>
            <p:nvPr/>
          </p:nvSpPr>
          <p:spPr>
            <a:xfrm>
              <a:off x="5300952"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Aug</a:t>
              </a:r>
              <a:endParaRPr sz="700">
                <a:solidFill>
                  <a:srgbClr val="666666"/>
                </a:solidFill>
                <a:latin typeface="Lato"/>
                <a:ea typeface="Lato"/>
                <a:cs typeface="Lato"/>
                <a:sym typeface="Lato"/>
              </a:endParaRPr>
            </a:p>
          </p:txBody>
        </p:sp>
        <p:sp>
          <p:nvSpPr>
            <p:cNvPr id="285" name="Google Shape;285;p26"/>
            <p:cNvSpPr txBox="1"/>
            <p:nvPr/>
          </p:nvSpPr>
          <p:spPr>
            <a:xfrm>
              <a:off x="590833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Sep</a:t>
              </a:r>
              <a:endParaRPr sz="700">
                <a:solidFill>
                  <a:srgbClr val="666666"/>
                </a:solidFill>
                <a:latin typeface="Lato"/>
                <a:ea typeface="Lato"/>
                <a:cs typeface="Lato"/>
                <a:sym typeface="Lato"/>
              </a:endParaRPr>
            </a:p>
          </p:txBody>
        </p:sp>
        <p:sp>
          <p:nvSpPr>
            <p:cNvPr id="286" name="Google Shape;286;p26"/>
            <p:cNvSpPr txBox="1"/>
            <p:nvPr/>
          </p:nvSpPr>
          <p:spPr>
            <a:xfrm>
              <a:off x="651247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Oct</a:t>
              </a:r>
              <a:endParaRPr sz="700">
                <a:solidFill>
                  <a:srgbClr val="666666"/>
                </a:solidFill>
                <a:latin typeface="Lato"/>
                <a:ea typeface="Lato"/>
                <a:cs typeface="Lato"/>
                <a:sym typeface="Lato"/>
              </a:endParaRPr>
            </a:p>
          </p:txBody>
        </p:sp>
        <p:sp>
          <p:nvSpPr>
            <p:cNvPr id="287" name="Google Shape;287;p26"/>
            <p:cNvSpPr txBox="1"/>
            <p:nvPr/>
          </p:nvSpPr>
          <p:spPr>
            <a:xfrm>
              <a:off x="7120044"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288" name="Google Shape;288;p26"/>
            <p:cNvSpPr txBox="1"/>
            <p:nvPr/>
          </p:nvSpPr>
          <p:spPr>
            <a:xfrm>
              <a:off x="772271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Dec</a:t>
              </a:r>
              <a:endParaRPr sz="700">
                <a:solidFill>
                  <a:srgbClr val="666666"/>
                </a:solidFill>
                <a:latin typeface="Lato"/>
                <a:ea typeface="Lato"/>
                <a:cs typeface="Lato"/>
                <a:sym typeface="Lato"/>
              </a:endParaRPr>
            </a:p>
          </p:txBody>
        </p:sp>
        <p:sp>
          <p:nvSpPr>
            <p:cNvPr id="289" name="Google Shape;289;p26"/>
            <p:cNvSpPr txBox="1"/>
            <p:nvPr/>
          </p:nvSpPr>
          <p:spPr>
            <a:xfrm>
              <a:off x="634436" y="428089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90" name="Google Shape;290;p26"/>
            <p:cNvSpPr txBox="1"/>
            <p:nvPr/>
          </p:nvSpPr>
          <p:spPr>
            <a:xfrm>
              <a:off x="634436" y="393414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91" name="Google Shape;291;p26"/>
            <p:cNvSpPr txBox="1"/>
            <p:nvPr/>
          </p:nvSpPr>
          <p:spPr>
            <a:xfrm>
              <a:off x="634436" y="3590088"/>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92" name="Google Shape;292;p26"/>
            <p:cNvSpPr txBox="1"/>
            <p:nvPr/>
          </p:nvSpPr>
          <p:spPr>
            <a:xfrm>
              <a:off x="634436" y="3246037"/>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93" name="Google Shape;293;p26"/>
            <p:cNvSpPr txBox="1"/>
            <p:nvPr/>
          </p:nvSpPr>
          <p:spPr>
            <a:xfrm>
              <a:off x="634436" y="2904684"/>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94" name="Google Shape;294;p26"/>
            <p:cNvSpPr txBox="1"/>
            <p:nvPr/>
          </p:nvSpPr>
          <p:spPr>
            <a:xfrm>
              <a:off x="507401" y="2561203"/>
              <a:ext cx="4707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95" name="Google Shape;295;p26"/>
            <p:cNvSpPr/>
            <p:nvPr/>
          </p:nvSpPr>
          <p:spPr>
            <a:xfrm rot="-5400000">
              <a:off x="1459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5400000">
              <a:off x="1232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rot="-5400000">
              <a:off x="848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rot="-5400000">
              <a:off x="621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rot="-5400000">
              <a:off x="3263182"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rot="-5400000">
              <a:off x="3036207"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rot="-5400000">
              <a:off x="266413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rot="-5400000">
              <a:off x="243716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rot="-5400000">
              <a:off x="205933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rot="-5400000">
              <a:off x="183236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rot="-5400000">
              <a:off x="6290680"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rot="-5400000">
              <a:off x="6063705"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rot="-5400000">
              <a:off x="68987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5400000">
              <a:off x="66718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5400000">
              <a:off x="750062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5400000">
              <a:off x="727365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5400000">
              <a:off x="387177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5400000">
              <a:off x="364480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rot="-5400000">
              <a:off x="4477176"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rot="-5400000">
              <a:off x="4250201"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507987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rot="-5400000">
              <a:off x="485290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rot="-5400000">
              <a:off x="56852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rot="-5400000">
              <a:off x="54583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6"/>
            <p:cNvGrpSpPr/>
            <p:nvPr/>
          </p:nvGrpSpPr>
          <p:grpSpPr>
            <a:xfrm>
              <a:off x="3958087" y="4513371"/>
              <a:ext cx="1222696" cy="251700"/>
              <a:chOff x="3996676" y="4556904"/>
              <a:chExt cx="1222696" cy="251700"/>
            </a:xfrm>
          </p:grpSpPr>
          <p:sp>
            <p:nvSpPr>
              <p:cNvPr id="320" name="Google Shape;320;p26"/>
              <p:cNvSpPr/>
              <p:nvPr/>
            </p:nvSpPr>
            <p:spPr>
              <a:xfrm>
                <a:off x="3996676" y="4670225"/>
                <a:ext cx="60300" cy="6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txBox="1"/>
              <p:nvPr/>
            </p:nvSpPr>
            <p:spPr>
              <a:xfrm>
                <a:off x="4004722" y="4556904"/>
                <a:ext cx="5652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01</a:t>
                </a:r>
                <a:endParaRPr sz="700">
                  <a:solidFill>
                    <a:srgbClr val="000000"/>
                  </a:solidFill>
                  <a:latin typeface="Lato"/>
                  <a:ea typeface="Lato"/>
                  <a:cs typeface="Lato"/>
                  <a:sym typeface="Lato"/>
                </a:endParaRPr>
              </a:p>
            </p:txBody>
          </p:sp>
          <p:sp>
            <p:nvSpPr>
              <p:cNvPr id="322" name="Google Shape;322;p26"/>
              <p:cNvSpPr/>
              <p:nvPr/>
            </p:nvSpPr>
            <p:spPr>
              <a:xfrm>
                <a:off x="4646126" y="4670225"/>
                <a:ext cx="60300" cy="60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txBox="1"/>
              <p:nvPr/>
            </p:nvSpPr>
            <p:spPr>
              <a:xfrm>
                <a:off x="4654172" y="4556904"/>
                <a:ext cx="5652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a:t>
                </a:r>
                <a:r>
                  <a:rPr lang="en-GB" sz="700">
                    <a:latin typeface="Lato"/>
                    <a:ea typeface="Lato"/>
                    <a:cs typeface="Lato"/>
                    <a:sym typeface="Lato"/>
                  </a:rPr>
                  <a:t>2</a:t>
                </a:r>
                <a:endParaRPr sz="700">
                  <a:solidFill>
                    <a:srgbClr val="000000"/>
                  </a:solidFill>
                  <a:latin typeface="Lato"/>
                  <a:ea typeface="Lato"/>
                  <a:cs typeface="Lato"/>
                  <a:sym typeface="Lato"/>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100"/>
              <a:t>Lorem ipsum dolor sit amet, consectetur adipiscing elit, sed do eiusmod tempor incididunt labore dolore magna aliqua. Consectetur adipiscing elit. Sed do eiusmod tempor incididunt ut labore et dolore magna nec. Lorem ipsum dolor sit amet, adipiscing elit. Eiusmod tempor incididunt ut labore et dolore magna nec. Lorem ipsum dolor sit amet, consectetur dolor ipsum adipiscing elit.</a:t>
            </a:r>
            <a:endParaRPr sz="1100"/>
          </a:p>
        </p:txBody>
      </p:sp>
      <p:sp>
        <p:nvSpPr>
          <p:cNvPr id="329" name="Google Shape;329;p27"/>
          <p:cNvSpPr txBox="1"/>
          <p:nvPr/>
        </p:nvSpPr>
        <p:spPr>
          <a:xfrm>
            <a:off x="754179" y="2175671"/>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330" name="Google Shape;330;p27"/>
          <p:cNvSpPr txBox="1"/>
          <p:nvPr/>
        </p:nvSpPr>
        <p:spPr>
          <a:xfrm>
            <a:off x="6731775" y="2274875"/>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2000" b="1">
                <a:solidFill>
                  <a:schemeClr val="dk1"/>
                </a:solidFill>
                <a:latin typeface="Lato"/>
                <a:ea typeface="Lato"/>
                <a:cs typeface="Lato"/>
                <a:sym typeface="Lato"/>
              </a:rPr>
              <a:t>75%</a:t>
            </a:r>
            <a:endParaRPr sz="2000" b="1">
              <a:solidFill>
                <a:schemeClr val="dk1"/>
              </a:solidFill>
              <a:latin typeface="Lato"/>
              <a:ea typeface="Lato"/>
              <a:cs typeface="Lato"/>
              <a:sym typeface="Lato"/>
            </a:endParaRPr>
          </a:p>
        </p:txBody>
      </p:sp>
      <p:sp>
        <p:nvSpPr>
          <p:cNvPr id="331" name="Google Shape;331;p27"/>
          <p:cNvSpPr txBox="1"/>
          <p:nvPr/>
        </p:nvSpPr>
        <p:spPr>
          <a:xfrm>
            <a:off x="6731775" y="275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Incididunt ut labore et dolore sed do eiusmod tempor incididunt ut labore et dolore magna aliqua.</a:t>
            </a:r>
            <a:endParaRPr sz="800">
              <a:solidFill>
                <a:schemeClr val="accent1"/>
              </a:solidFill>
              <a:latin typeface="Lato"/>
              <a:ea typeface="Lato"/>
              <a:cs typeface="Lato"/>
              <a:sym typeface="Lato"/>
            </a:endParaRPr>
          </a:p>
        </p:txBody>
      </p:sp>
      <p:sp>
        <p:nvSpPr>
          <p:cNvPr id="332" name="Google Shape;332;p27"/>
          <p:cNvSpPr txBox="1"/>
          <p:nvPr/>
        </p:nvSpPr>
        <p:spPr>
          <a:xfrm>
            <a:off x="754179" y="3485646"/>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333" name="Google Shape;333;p27"/>
          <p:cNvSpPr txBox="1"/>
          <p:nvPr/>
        </p:nvSpPr>
        <p:spPr>
          <a:xfrm>
            <a:off x="6731775" y="3584850"/>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2000" b="1">
                <a:solidFill>
                  <a:schemeClr val="accent3"/>
                </a:solidFill>
                <a:latin typeface="Lato"/>
                <a:ea typeface="Lato"/>
                <a:cs typeface="Lato"/>
                <a:sym typeface="Lato"/>
              </a:rPr>
              <a:t>53%</a:t>
            </a:r>
            <a:endParaRPr sz="2000" b="1">
              <a:solidFill>
                <a:schemeClr val="accent3"/>
              </a:solidFill>
              <a:latin typeface="Lato"/>
              <a:ea typeface="Lato"/>
              <a:cs typeface="Lato"/>
              <a:sym typeface="Lato"/>
            </a:endParaRPr>
          </a:p>
        </p:txBody>
      </p:sp>
      <p:sp>
        <p:nvSpPr>
          <p:cNvPr id="334" name="Google Shape;334;p27"/>
          <p:cNvSpPr txBox="1"/>
          <p:nvPr/>
        </p:nvSpPr>
        <p:spPr>
          <a:xfrm>
            <a:off x="6731775" y="406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Tempor incididunt labore et dolore sed do eiusmod tempor incididunt ut labore et dolore magna aliqua.</a:t>
            </a:r>
            <a:endParaRPr sz="800">
              <a:solidFill>
                <a:schemeClr val="accent1"/>
              </a:solidFill>
              <a:latin typeface="Lato"/>
              <a:ea typeface="Lato"/>
              <a:cs typeface="Lato"/>
              <a:sym typeface="Lato"/>
            </a:endParaRPr>
          </a:p>
        </p:txBody>
      </p:sp>
      <p:grpSp>
        <p:nvGrpSpPr>
          <p:cNvPr id="335" name="Google Shape;335;p27"/>
          <p:cNvGrpSpPr/>
          <p:nvPr/>
        </p:nvGrpSpPr>
        <p:grpSpPr>
          <a:xfrm>
            <a:off x="830389" y="2421425"/>
            <a:ext cx="5849592" cy="891075"/>
            <a:chOff x="830389" y="2345225"/>
            <a:chExt cx="5849592" cy="891075"/>
          </a:xfrm>
        </p:grpSpPr>
        <p:sp>
          <p:nvSpPr>
            <p:cNvPr id="336" name="Google Shape;336;p27"/>
            <p:cNvSpPr/>
            <p:nvPr/>
          </p:nvSpPr>
          <p:spPr>
            <a:xfrm>
              <a:off x="830514"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1420755"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2010996"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2601237"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47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78171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371959"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962200"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5552441"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6142682"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830514"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1420755"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2010996"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2601237"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319147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378171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4371959"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4962200"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5552441"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142682"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830389"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1420630"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2010871"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2601112"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319135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378159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4371834"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4962075"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5552316"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6142557"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830514"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1420755"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2010996"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2601237"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319147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378171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4371959"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4962200"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5552441"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6142682"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830514"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1420755"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010996"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01237"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319147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378171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4371959"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4962200"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5552441"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6142682"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830514"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1420755"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2010996"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2601237"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319147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378171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4371959"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4962200"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5552441"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6142682"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830514"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1420755"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2010996"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2601237"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319147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378171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4371959"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4962200"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5552441"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6142682"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830514"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1420755"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2010996"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2601237"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319147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378171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371959"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4962200"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552441"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6142682"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830514"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1420755"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2010996"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2601237"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319147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378171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4371959"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4962200"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5552441"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6142682"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830514"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1420755"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2010996"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2601237"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319147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378171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4371959"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4962200"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5552441"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6142682"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7"/>
          <p:cNvGrpSpPr/>
          <p:nvPr/>
        </p:nvGrpSpPr>
        <p:grpSpPr>
          <a:xfrm>
            <a:off x="830514" y="3731400"/>
            <a:ext cx="5849467" cy="891075"/>
            <a:chOff x="830514" y="3655200"/>
            <a:chExt cx="5849467" cy="891075"/>
          </a:xfrm>
        </p:grpSpPr>
        <p:sp>
          <p:nvSpPr>
            <p:cNvPr id="437" name="Google Shape;437;p27"/>
            <p:cNvSpPr/>
            <p:nvPr/>
          </p:nvSpPr>
          <p:spPr>
            <a:xfrm>
              <a:off x="830514"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1420755"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2010996"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2601237"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3191478"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781718"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4371959"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4962200"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5552441"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142682"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830514"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1420755"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2010996"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2601237"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3191478"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3781718"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4371959"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4962200"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552441"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6142682"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830514"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420755"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2010996"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2601237"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3191478"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3781718"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4371959"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4962200"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5552441"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6142682"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30514"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1420755"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2010996"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2601237"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3191478"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3781718"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4371959"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4962200"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5552441"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6142682"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830514"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420755"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2010996"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2601237"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3191478"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781718"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371959"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4962200"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5552441"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142682"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830514"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1420755"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2010996"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2601237"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3191478"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781718"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4371959"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4962200"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5552441"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142682"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830514"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1420755"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2010996"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2601237"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191478"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781718"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4371959"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4962200"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5552441"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142682"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830514"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1420755"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2010996"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2601237"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319147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378171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4371959"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4962200"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5552441"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42682"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830514"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1420755"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2010996"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2601237"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319147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378171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4371959"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4962200"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5552441"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6142682"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830514"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1420755"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2010996"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2601237"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319147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378171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371959"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962200"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5552441"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6142682"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audience</a:t>
            </a:r>
            <a:endParaRPr/>
          </a:p>
        </p:txBody>
      </p:sp>
      <p:sp>
        <p:nvSpPr>
          <p:cNvPr id="542" name="Google Shape;542;p28"/>
          <p:cNvSpPr txBox="1">
            <a:spLocks noGrp="1"/>
          </p:cNvSpPr>
          <p:nvPr>
            <p:ph type="body" idx="1"/>
          </p:nvPr>
        </p:nvSpPr>
        <p:spPr>
          <a:xfrm>
            <a:off x="721225" y="1965150"/>
            <a:ext cx="36366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sp>
        <p:nvSpPr>
          <p:cNvPr id="543" name="Google Shape;543;p28"/>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01    | </a:t>
            </a:r>
            <a:r>
              <a:rPr lang="en-GB" sz="1000">
                <a:solidFill>
                  <a:srgbClr val="000000"/>
                </a:solidFill>
                <a:latin typeface="Lato"/>
                <a:ea typeface="Lato"/>
                <a:cs typeface="Lato"/>
                <a:sym typeface="Lato"/>
              </a:rPr>
              <a:t>   Consectetur adipiscing elit</a:t>
            </a:r>
            <a:endParaRPr/>
          </a:p>
        </p:txBody>
      </p:sp>
      <p:sp>
        <p:nvSpPr>
          <p:cNvPr id="544" name="Google Shape;544;p28"/>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02    |</a:t>
            </a:r>
            <a:r>
              <a:rPr lang="en-GB" sz="1000" b="1">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Sed do eiusmod tempor incididunt ut labore</a:t>
            </a:r>
            <a:endParaRPr/>
          </a:p>
        </p:txBody>
      </p:sp>
      <p:sp>
        <p:nvSpPr>
          <p:cNvPr id="545" name="Google Shape;545;p28"/>
          <p:cNvSpPr txBox="1"/>
          <p:nvPr/>
        </p:nvSpPr>
        <p:spPr>
          <a:xfrm>
            <a:off x="734530" y="36057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03    |</a:t>
            </a:r>
            <a:r>
              <a:rPr lang="en-GB" sz="1000" b="1">
                <a:solidFill>
                  <a:srgbClr val="CCCCCC"/>
                </a:solidFill>
                <a:latin typeface="Lato"/>
                <a:ea typeface="Lato"/>
                <a:cs typeface="Lato"/>
                <a:sym typeface="Lato"/>
              </a:rPr>
              <a:t> </a:t>
            </a:r>
            <a:r>
              <a:rPr lang="en-GB" sz="1000">
                <a:solidFill>
                  <a:srgbClr val="000000"/>
                </a:solidFill>
                <a:latin typeface="Lato"/>
                <a:ea typeface="Lato"/>
                <a:cs typeface="Lato"/>
                <a:sym typeface="Lato"/>
              </a:rPr>
              <a:t>   Magna aliqua lorem ipsum dolor sit amet</a:t>
            </a:r>
            <a:endParaRPr/>
          </a:p>
        </p:txBody>
      </p:sp>
      <p:sp>
        <p:nvSpPr>
          <p:cNvPr id="546" name="Google Shape;546;p28"/>
          <p:cNvSpPr txBox="1"/>
          <p:nvPr/>
        </p:nvSpPr>
        <p:spPr>
          <a:xfrm>
            <a:off x="734530" y="38670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04    |</a:t>
            </a:r>
            <a:r>
              <a:rPr lang="en-GB" sz="1000" b="1">
                <a:solidFill>
                  <a:srgbClr val="000000"/>
                </a:solidFill>
                <a:latin typeface="Lato"/>
                <a:ea typeface="Lato"/>
                <a:cs typeface="Lato"/>
                <a:sym typeface="Lato"/>
              </a:rPr>
              <a:t> </a:t>
            </a:r>
            <a:r>
              <a:rPr lang="en-GB" sz="1000">
                <a:solidFill>
                  <a:srgbClr val="000000"/>
                </a:solidFill>
                <a:latin typeface="Lato"/>
                <a:ea typeface="Lato"/>
                <a:cs typeface="Lato"/>
                <a:sym typeface="Lato"/>
              </a:rPr>
              <a:t>   Eiusmod tempor incididunt ut labore et</a:t>
            </a:r>
            <a:endParaRPr sz="1000">
              <a:solidFill>
                <a:srgbClr val="000000"/>
              </a:solidFill>
              <a:latin typeface="Lato"/>
              <a:ea typeface="Lato"/>
              <a:cs typeface="Lato"/>
              <a:sym typeface="Lato"/>
            </a:endParaRPr>
          </a:p>
        </p:txBody>
      </p:sp>
      <p:sp>
        <p:nvSpPr>
          <p:cNvPr id="547" name="Google Shape;547;p28"/>
          <p:cNvSpPr txBox="1"/>
          <p:nvPr/>
        </p:nvSpPr>
        <p:spPr>
          <a:xfrm>
            <a:off x="734530" y="41283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Dolore magna aliqua</a:t>
            </a:r>
            <a:endParaRPr/>
          </a:p>
        </p:txBody>
      </p:sp>
      <p:pic>
        <p:nvPicPr>
          <p:cNvPr id="548" name="Google Shape;548;p28" descr="offset_comp_267026.jpg"/>
          <p:cNvPicPr preferRelativeResize="0"/>
          <p:nvPr/>
        </p:nvPicPr>
        <p:blipFill rotWithShape="1">
          <a:blip r:embed="rId3">
            <a:alphaModFix/>
          </a:blip>
          <a:srcRect l="40074" t="1581" r="22771" b="6490"/>
          <a:stretch/>
        </p:blipFill>
        <p:spPr>
          <a:xfrm>
            <a:off x="5146750" y="1184600"/>
            <a:ext cx="1977667" cy="3262598"/>
          </a:xfrm>
          <a:prstGeom prst="rect">
            <a:avLst/>
          </a:prstGeom>
          <a:noFill/>
          <a:ln>
            <a:noFill/>
          </a:ln>
        </p:spPr>
      </p:pic>
      <p:pic>
        <p:nvPicPr>
          <p:cNvPr id="549" name="Google Shape;549;p28" descr="offset_comp_429332_Edited.jpg"/>
          <p:cNvPicPr preferRelativeResize="0"/>
          <p:nvPr/>
        </p:nvPicPr>
        <p:blipFill rotWithShape="1">
          <a:blip r:embed="rId4">
            <a:alphaModFix/>
          </a:blip>
          <a:srcRect l="19769" t="5665" r="7253" b="850"/>
          <a:stretch/>
        </p:blipFill>
        <p:spPr>
          <a:xfrm>
            <a:off x="7172149" y="1184609"/>
            <a:ext cx="1971851" cy="1611565"/>
          </a:xfrm>
          <a:prstGeom prst="rect">
            <a:avLst/>
          </a:prstGeom>
          <a:noFill/>
          <a:ln>
            <a:noFill/>
          </a:ln>
        </p:spPr>
      </p:pic>
      <p:pic>
        <p:nvPicPr>
          <p:cNvPr id="550" name="Google Shape;550;p28" descr="offset_comp_389009_Edited.jpg"/>
          <p:cNvPicPr preferRelativeResize="0"/>
          <p:nvPr/>
        </p:nvPicPr>
        <p:blipFill rotWithShape="1">
          <a:blip r:embed="rId5">
            <a:alphaModFix/>
          </a:blip>
          <a:srcRect l="17128" t="2335" r="5717" b="2335"/>
          <a:stretch/>
        </p:blipFill>
        <p:spPr>
          <a:xfrm>
            <a:off x="7172149" y="2835640"/>
            <a:ext cx="1971840" cy="16115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54"/>
        <p:cNvGrpSpPr/>
        <p:nvPr/>
      </p:nvGrpSpPr>
      <p:grpSpPr>
        <a:xfrm>
          <a:off x="0" y="0"/>
          <a:ext cx="0" cy="0"/>
          <a:chOff x="0" y="0"/>
          <a:chExt cx="0" cy="0"/>
        </a:xfrm>
      </p:grpSpPr>
      <p:sp>
        <p:nvSpPr>
          <p:cNvPr id="555" name="Google Shape;555;p29"/>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Proposed solution</a:t>
            </a:r>
            <a:endParaRPr sz="1200"/>
          </a:p>
        </p:txBody>
      </p:sp>
      <p:sp>
        <p:nvSpPr>
          <p:cNvPr id="556" name="Google Shape;556;p29"/>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Consectetur adipiscing elit ipsum dolor sit amet eiusmod tempor, incididunt nec labore et dolore magna aliqua ipsum dolor sit amet tempor incididunt .</a:t>
            </a:r>
            <a:endParaRPr sz="3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0"/>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Process</a:t>
            </a:r>
            <a:endParaRPr sz="1000"/>
          </a:p>
        </p:txBody>
      </p:sp>
      <p:pic>
        <p:nvPicPr>
          <p:cNvPr id="562" name="Google Shape;562;p30" descr="shutterstock_227447065.jpg"/>
          <p:cNvPicPr preferRelativeResize="0"/>
          <p:nvPr/>
        </p:nvPicPr>
        <p:blipFill rotWithShape="1">
          <a:blip r:embed="rId3">
            <a:alphaModFix/>
          </a:blip>
          <a:srcRect t="11982" b="11982"/>
          <a:stretch/>
        </p:blipFill>
        <p:spPr>
          <a:xfrm>
            <a:off x="830400" y="2091180"/>
            <a:ext cx="2501199" cy="1267837"/>
          </a:xfrm>
          <a:prstGeom prst="rect">
            <a:avLst/>
          </a:prstGeom>
          <a:noFill/>
          <a:ln>
            <a:noFill/>
          </a:ln>
        </p:spPr>
      </p:pic>
      <p:sp>
        <p:nvSpPr>
          <p:cNvPr id="563" name="Google Shape;563;p30"/>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564" name="Google Shape;564;p30"/>
          <p:cNvGrpSpPr/>
          <p:nvPr/>
        </p:nvGrpSpPr>
        <p:grpSpPr>
          <a:xfrm>
            <a:off x="830400" y="3274596"/>
            <a:ext cx="2501700" cy="1353953"/>
            <a:chOff x="830400" y="3274596"/>
            <a:chExt cx="2501700" cy="1353953"/>
          </a:xfrm>
        </p:grpSpPr>
        <p:sp>
          <p:nvSpPr>
            <p:cNvPr id="565" name="Google Shape;565;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0"/>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68" name="Google Shape;568;p30"/>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id="569" name="Google Shape;569;p30" descr="shutterstock_425821354.jpg"/>
          <p:cNvPicPr preferRelativeResize="0"/>
          <p:nvPr/>
        </p:nvPicPr>
        <p:blipFill rotWithShape="1">
          <a:blip r:embed="rId4">
            <a:alphaModFix/>
          </a:blip>
          <a:srcRect t="12034" b="12034"/>
          <a:stretch/>
        </p:blipFill>
        <p:spPr>
          <a:xfrm>
            <a:off x="3332867" y="3359013"/>
            <a:ext cx="2501197" cy="1267831"/>
          </a:xfrm>
          <a:prstGeom prst="rect">
            <a:avLst/>
          </a:prstGeom>
          <a:noFill/>
          <a:ln>
            <a:noFill/>
          </a:ln>
        </p:spPr>
      </p:pic>
      <p:sp>
        <p:nvSpPr>
          <p:cNvPr id="570" name="Google Shape;570;p30"/>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571" name="Google Shape;571;p30"/>
          <p:cNvGrpSpPr/>
          <p:nvPr/>
        </p:nvGrpSpPr>
        <p:grpSpPr>
          <a:xfrm rot="10800000" flipH="1">
            <a:off x="3332867" y="2091171"/>
            <a:ext cx="2501700" cy="1353953"/>
            <a:chOff x="830400" y="3274596"/>
            <a:chExt cx="2501700" cy="1353953"/>
          </a:xfrm>
        </p:grpSpPr>
        <p:sp>
          <p:nvSpPr>
            <p:cNvPr id="572" name="Google Shape;572;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0"/>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75" name="Google Shape;575;p30"/>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id="576" name="Google Shape;576;p30" descr="shutterstock_512483578.jpg"/>
          <p:cNvPicPr preferRelativeResize="0"/>
          <p:nvPr/>
        </p:nvPicPr>
        <p:blipFill rotWithShape="1">
          <a:blip r:embed="rId5">
            <a:alphaModFix/>
          </a:blip>
          <a:srcRect t="11982" b="11982"/>
          <a:stretch/>
        </p:blipFill>
        <p:spPr>
          <a:xfrm>
            <a:off x="5832591" y="2091175"/>
            <a:ext cx="2501198" cy="1267840"/>
          </a:xfrm>
          <a:prstGeom prst="rect">
            <a:avLst/>
          </a:prstGeom>
          <a:noFill/>
          <a:ln>
            <a:noFill/>
          </a:ln>
        </p:spPr>
      </p:pic>
      <p:sp>
        <p:nvSpPr>
          <p:cNvPr id="577" name="Google Shape;577;p30"/>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578" name="Google Shape;578;p30"/>
          <p:cNvGrpSpPr/>
          <p:nvPr/>
        </p:nvGrpSpPr>
        <p:grpSpPr>
          <a:xfrm>
            <a:off x="5832591" y="3274596"/>
            <a:ext cx="2501700" cy="1353953"/>
            <a:chOff x="830400" y="3274596"/>
            <a:chExt cx="2501700" cy="1353953"/>
          </a:xfrm>
        </p:grpSpPr>
        <p:sp>
          <p:nvSpPr>
            <p:cNvPr id="579" name="Google Shape;579;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 name="Google Shape;581;p30"/>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82" name="Google Shape;582;p30"/>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 </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Deliverables</a:t>
            </a:r>
            <a:endParaRPr/>
          </a:p>
        </p:txBody>
      </p:sp>
      <p:sp>
        <p:nvSpPr>
          <p:cNvPr id="588" name="Google Shape;588;p31"/>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sp>
        <p:nvSpPr>
          <p:cNvPr id="589" name="Google Shape;589;p31"/>
          <p:cNvSpPr txBox="1"/>
          <p:nvPr/>
        </p:nvSpPr>
        <p:spPr>
          <a:xfrm>
            <a:off x="9923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Consectetur nec labore</a:t>
            </a:r>
            <a:endParaRPr sz="800" b="1">
              <a:solidFill>
                <a:schemeClr val="dk1"/>
              </a:solidFill>
              <a:latin typeface="Lato"/>
              <a:ea typeface="Lato"/>
              <a:cs typeface="Lato"/>
              <a:sym typeface="Lato"/>
            </a:endParaRPr>
          </a:p>
        </p:txBody>
      </p:sp>
      <p:sp>
        <p:nvSpPr>
          <p:cNvPr id="590" name="Google Shape;590;p31"/>
          <p:cNvSpPr txBox="1"/>
          <p:nvPr/>
        </p:nvSpPr>
        <p:spPr>
          <a:xfrm>
            <a:off x="7229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45K</a:t>
            </a:r>
            <a:endParaRPr sz="4800" b="1">
              <a:solidFill>
                <a:schemeClr val="dk1"/>
              </a:solidFill>
              <a:latin typeface="Lato"/>
              <a:ea typeface="Lato"/>
              <a:cs typeface="Lato"/>
              <a:sym typeface="Lato"/>
            </a:endParaRPr>
          </a:p>
        </p:txBody>
      </p:sp>
      <p:sp>
        <p:nvSpPr>
          <p:cNvPr id="591" name="Google Shape;591;p31"/>
          <p:cNvSpPr txBox="1"/>
          <p:nvPr/>
        </p:nvSpPr>
        <p:spPr>
          <a:xfrm>
            <a:off x="8426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 Lorem ipsum dolor sit amet ut labore et dolore magna</a:t>
            </a:r>
            <a:endParaRPr sz="1100" b="1">
              <a:solidFill>
                <a:schemeClr val="accent1"/>
              </a:solidFill>
              <a:latin typeface="Lato"/>
              <a:ea typeface="Lato"/>
              <a:cs typeface="Lato"/>
              <a:sym typeface="Lato"/>
            </a:endParaRPr>
          </a:p>
        </p:txBody>
      </p:sp>
      <p:cxnSp>
        <p:nvCxnSpPr>
          <p:cNvPr id="592" name="Google Shape;592;p31"/>
          <p:cNvCxnSpPr/>
          <p:nvPr/>
        </p:nvCxnSpPr>
        <p:spPr>
          <a:xfrm>
            <a:off x="32243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93" name="Google Shape;593;p31"/>
          <p:cNvSpPr txBox="1"/>
          <p:nvPr/>
        </p:nvSpPr>
        <p:spPr>
          <a:xfrm>
            <a:off x="36876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Adipiscing elit sed</a:t>
            </a:r>
            <a:endParaRPr sz="800" b="1">
              <a:solidFill>
                <a:schemeClr val="dk1"/>
              </a:solidFill>
              <a:latin typeface="Lato"/>
              <a:ea typeface="Lato"/>
              <a:cs typeface="Lato"/>
              <a:sym typeface="Lato"/>
            </a:endParaRPr>
          </a:p>
        </p:txBody>
      </p:sp>
      <p:sp>
        <p:nvSpPr>
          <p:cNvPr id="594" name="Google Shape;594;p31"/>
          <p:cNvSpPr txBox="1"/>
          <p:nvPr/>
        </p:nvSpPr>
        <p:spPr>
          <a:xfrm>
            <a:off x="34182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690K</a:t>
            </a:r>
            <a:endParaRPr sz="4800" b="1">
              <a:solidFill>
                <a:schemeClr val="dk1"/>
              </a:solidFill>
              <a:latin typeface="Lato"/>
              <a:ea typeface="Lato"/>
              <a:cs typeface="Lato"/>
              <a:sym typeface="Lato"/>
            </a:endParaRPr>
          </a:p>
        </p:txBody>
      </p:sp>
      <p:sp>
        <p:nvSpPr>
          <p:cNvPr id="595" name="Google Shape;595;p31"/>
          <p:cNvSpPr txBox="1"/>
          <p:nvPr/>
        </p:nvSpPr>
        <p:spPr>
          <a:xfrm>
            <a:off x="35379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Tempor incididunt ut labore et dolore magna aliqua</a:t>
            </a:r>
            <a:endParaRPr sz="1100" b="1">
              <a:solidFill>
                <a:schemeClr val="accent1"/>
              </a:solidFill>
              <a:latin typeface="Lato"/>
              <a:ea typeface="Lato"/>
              <a:cs typeface="Lato"/>
              <a:sym typeface="Lato"/>
            </a:endParaRPr>
          </a:p>
        </p:txBody>
      </p:sp>
      <p:cxnSp>
        <p:nvCxnSpPr>
          <p:cNvPr id="596" name="Google Shape;596;p31"/>
          <p:cNvCxnSpPr/>
          <p:nvPr/>
        </p:nvCxnSpPr>
        <p:spPr>
          <a:xfrm>
            <a:off x="59196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97" name="Google Shape;597;p31"/>
          <p:cNvSpPr txBox="1"/>
          <p:nvPr/>
        </p:nvSpPr>
        <p:spPr>
          <a:xfrm>
            <a:off x="63829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Sed eiusmod</a:t>
            </a:r>
            <a:endParaRPr sz="800" b="1">
              <a:solidFill>
                <a:schemeClr val="dk1"/>
              </a:solidFill>
              <a:latin typeface="Lato"/>
              <a:ea typeface="Lato"/>
              <a:cs typeface="Lato"/>
              <a:sym typeface="Lato"/>
            </a:endParaRPr>
          </a:p>
        </p:txBody>
      </p:sp>
      <p:sp>
        <p:nvSpPr>
          <p:cNvPr id="598" name="Google Shape;598;p31"/>
          <p:cNvSpPr txBox="1"/>
          <p:nvPr/>
        </p:nvSpPr>
        <p:spPr>
          <a:xfrm>
            <a:off x="61135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100K</a:t>
            </a:r>
            <a:endParaRPr sz="4800" b="1">
              <a:solidFill>
                <a:schemeClr val="dk1"/>
              </a:solidFill>
              <a:latin typeface="Lato"/>
              <a:ea typeface="Lato"/>
              <a:cs typeface="Lato"/>
              <a:sym typeface="Lato"/>
            </a:endParaRPr>
          </a:p>
        </p:txBody>
      </p:sp>
      <p:sp>
        <p:nvSpPr>
          <p:cNvPr id="599" name="Google Shape;599;p31"/>
          <p:cNvSpPr txBox="1"/>
          <p:nvPr/>
        </p:nvSpPr>
        <p:spPr>
          <a:xfrm>
            <a:off x="62332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Do eiusmod tempor incididunt ut labore et dolore magna </a:t>
            </a:r>
            <a:endParaRPr sz="1100" b="1">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Vision</a:t>
            </a:r>
            <a:endParaRPr sz="800"/>
          </a:p>
        </p:txBody>
      </p:sp>
      <p:sp>
        <p:nvSpPr>
          <p:cNvPr id="605" name="Google Shape;605;p32"/>
          <p:cNvSpPr txBox="1"/>
          <p:nvPr/>
        </p:nvSpPr>
        <p:spPr>
          <a:xfrm>
            <a:off x="460540" y="3462416"/>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06" name="Google Shape;606;p32"/>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07" name="Google Shape;607;p32"/>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08" name="Google Shape;608;p32"/>
          <p:cNvSpPr txBox="1"/>
          <p:nvPr/>
        </p:nvSpPr>
        <p:spPr>
          <a:xfrm>
            <a:off x="2062849"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09" name="Google Shape;609;p32"/>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0" name="Google Shape;610;p32"/>
          <p:cNvSpPr txBox="1">
            <a:spLocks noGrp="1"/>
          </p:cNvSpPr>
          <p:nvPr>
            <p:ph type="body" idx="4294967295"/>
          </p:nvPr>
        </p:nvSpPr>
        <p:spPr>
          <a:xfrm>
            <a:off x="2230906"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1" name="Google Shape;611;p32"/>
          <p:cNvSpPr txBox="1"/>
          <p:nvPr/>
        </p:nvSpPr>
        <p:spPr>
          <a:xfrm>
            <a:off x="3465538" y="3462416"/>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2" name="Google Shape;612;p32"/>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3" name="Google Shape;613;p32"/>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4" name="Google Shape;614;p32"/>
          <p:cNvSpPr txBox="1"/>
          <p:nvPr/>
        </p:nvSpPr>
        <p:spPr>
          <a:xfrm>
            <a:off x="4871274"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5" name="Google Shape;615;p32"/>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6" name="Google Shape;616;p32"/>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7" name="Google Shape;617;p32"/>
          <p:cNvSpPr txBox="1"/>
          <p:nvPr/>
        </p:nvSpPr>
        <p:spPr>
          <a:xfrm>
            <a:off x="6325138" y="346241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8" name="Google Shape;618;p32"/>
          <p:cNvSpPr txBox="1">
            <a:spLocks noGrp="1"/>
          </p:cNvSpPr>
          <p:nvPr>
            <p:ph type="title"/>
          </p:nvPr>
        </p:nvSpPr>
        <p:spPr>
          <a:xfrm>
            <a:off x="658559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9" name="Google Shape;619;p32"/>
          <p:cNvSpPr txBox="1">
            <a:spLocks noGrp="1"/>
          </p:cNvSpPr>
          <p:nvPr>
            <p:ph type="body" idx="4294967295"/>
          </p:nvPr>
        </p:nvSpPr>
        <p:spPr>
          <a:xfrm>
            <a:off x="658559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pic>
        <p:nvPicPr>
          <p:cNvPr id="620" name="Google Shape;620;p32"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621" name="Google Shape;621;p32"/>
          <p:cNvGrpSpPr/>
          <p:nvPr/>
        </p:nvGrpSpPr>
        <p:grpSpPr>
          <a:xfrm>
            <a:off x="845575" y="3060165"/>
            <a:ext cx="92400" cy="411825"/>
            <a:chOff x="845575" y="2563700"/>
            <a:chExt cx="92400" cy="411825"/>
          </a:xfrm>
        </p:grpSpPr>
        <p:cxnSp>
          <p:nvCxnSpPr>
            <p:cNvPr id="622" name="Google Shape;622;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3" name="Google Shape;623;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2"/>
          <p:cNvGrpSpPr/>
          <p:nvPr/>
        </p:nvGrpSpPr>
        <p:grpSpPr>
          <a:xfrm rot="10800000">
            <a:off x="2296375" y="3339567"/>
            <a:ext cx="92400" cy="411825"/>
            <a:chOff x="2070100" y="2563700"/>
            <a:chExt cx="92400" cy="411825"/>
          </a:xfrm>
        </p:grpSpPr>
        <p:cxnSp>
          <p:nvCxnSpPr>
            <p:cNvPr id="625" name="Google Shape;625;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6" name="Google Shape;626;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2"/>
          <p:cNvGrpSpPr/>
          <p:nvPr/>
        </p:nvGrpSpPr>
        <p:grpSpPr>
          <a:xfrm>
            <a:off x="3747175" y="3060165"/>
            <a:ext cx="92400" cy="411825"/>
            <a:chOff x="845575" y="2563700"/>
            <a:chExt cx="92400" cy="411825"/>
          </a:xfrm>
        </p:grpSpPr>
        <p:cxnSp>
          <p:nvCxnSpPr>
            <p:cNvPr id="628" name="Google Shape;628;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9" name="Google Shape;629;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2"/>
          <p:cNvGrpSpPr/>
          <p:nvPr/>
        </p:nvGrpSpPr>
        <p:grpSpPr>
          <a:xfrm rot="10800000">
            <a:off x="5197975" y="3339567"/>
            <a:ext cx="92400" cy="411825"/>
            <a:chOff x="2070100" y="2563700"/>
            <a:chExt cx="92400" cy="411825"/>
          </a:xfrm>
        </p:grpSpPr>
        <p:cxnSp>
          <p:nvCxnSpPr>
            <p:cNvPr id="631" name="Google Shape;631;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32" name="Google Shape;632;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2"/>
          <p:cNvGrpSpPr/>
          <p:nvPr/>
        </p:nvGrpSpPr>
        <p:grpSpPr>
          <a:xfrm>
            <a:off x="6648775" y="3060165"/>
            <a:ext cx="92400" cy="411825"/>
            <a:chOff x="845575" y="2563700"/>
            <a:chExt cx="92400" cy="411825"/>
          </a:xfrm>
        </p:grpSpPr>
        <p:cxnSp>
          <p:nvCxnSpPr>
            <p:cNvPr id="634" name="Google Shape;634;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35" name="Google Shape;635;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3"/>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Team</a:t>
            </a:r>
            <a:endParaRPr b="0"/>
          </a:p>
        </p:txBody>
      </p:sp>
      <p:sp>
        <p:nvSpPr>
          <p:cNvPr id="641" name="Google Shape;641;p33"/>
          <p:cNvSpPr txBox="1">
            <a:spLocks noGrp="1"/>
          </p:cNvSpPr>
          <p:nvPr>
            <p:ph type="body" idx="1"/>
          </p:nvPr>
        </p:nvSpPr>
        <p:spPr>
          <a:xfrm>
            <a:off x="721250" y="1965150"/>
            <a:ext cx="2207700" cy="220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pic>
        <p:nvPicPr>
          <p:cNvPr id="642" name="Google Shape;642;p33" descr="offset_comp_460623_edited2.jpg"/>
          <p:cNvPicPr preferRelativeResize="0"/>
          <p:nvPr/>
        </p:nvPicPr>
        <p:blipFill rotWithShape="1">
          <a:blip r:embed="rId3">
            <a:alphaModFix/>
          </a:blip>
          <a:srcRect l="18414" t="7989" r="49922" b="13763"/>
          <a:stretch/>
        </p:blipFill>
        <p:spPr>
          <a:xfrm>
            <a:off x="3123150" y="1184600"/>
            <a:ext cx="1978073" cy="3262599"/>
          </a:xfrm>
          <a:prstGeom prst="rect">
            <a:avLst/>
          </a:prstGeom>
          <a:noFill/>
          <a:ln>
            <a:noFill/>
          </a:ln>
        </p:spPr>
      </p:pic>
      <p:sp>
        <p:nvSpPr>
          <p:cNvPr id="643" name="Google Shape;643;p33"/>
          <p:cNvSpPr txBox="1"/>
          <p:nvPr/>
        </p:nvSpPr>
        <p:spPr>
          <a:xfrm>
            <a:off x="3202795"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CEO</a:t>
            </a:r>
            <a:endParaRPr sz="600" b="1">
              <a:solidFill>
                <a:srgbClr val="FFFFFF"/>
              </a:solidFill>
            </a:endParaRPr>
          </a:p>
        </p:txBody>
      </p:sp>
      <p:sp>
        <p:nvSpPr>
          <p:cNvPr id="644" name="Google Shape;644;p33"/>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pic>
        <p:nvPicPr>
          <p:cNvPr id="645" name="Google Shape;645;p33" descr="offset_comp_457517_edited3.jpg"/>
          <p:cNvPicPr preferRelativeResize="0"/>
          <p:nvPr/>
        </p:nvPicPr>
        <p:blipFill rotWithShape="1">
          <a:blip r:embed="rId4">
            <a:alphaModFix/>
          </a:blip>
          <a:srcRect l="43063" t="20063" r="32250" b="18785"/>
          <a:stretch/>
        </p:blipFill>
        <p:spPr>
          <a:xfrm>
            <a:off x="5146775" y="1184600"/>
            <a:ext cx="1973625" cy="3262599"/>
          </a:xfrm>
          <a:prstGeom prst="rect">
            <a:avLst/>
          </a:prstGeom>
          <a:noFill/>
          <a:ln>
            <a:noFill/>
          </a:ln>
        </p:spPr>
      </p:pic>
      <p:sp>
        <p:nvSpPr>
          <p:cNvPr id="646" name="Google Shape;646;p33"/>
          <p:cNvSpPr txBox="1"/>
          <p:nvPr/>
        </p:nvSpPr>
        <p:spPr>
          <a:xfrm>
            <a:off x="5230277"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CFO</a:t>
            </a:r>
            <a:endParaRPr sz="600" b="1">
              <a:solidFill>
                <a:srgbClr val="FFFFFF"/>
              </a:solidFill>
            </a:endParaRPr>
          </a:p>
        </p:txBody>
      </p:sp>
      <p:sp>
        <p:nvSpPr>
          <p:cNvPr id="647" name="Google Shape;647;p33"/>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pic>
        <p:nvPicPr>
          <p:cNvPr id="648" name="Google Shape;648;p33" descr="offset_comp_442889_edtied2.jpg"/>
          <p:cNvPicPr preferRelativeResize="0"/>
          <p:nvPr/>
        </p:nvPicPr>
        <p:blipFill rotWithShape="1">
          <a:blip r:embed="rId5">
            <a:alphaModFix/>
          </a:blip>
          <a:srcRect l="39974" t="7395" r="39264" b="41174"/>
          <a:stretch/>
        </p:blipFill>
        <p:spPr>
          <a:xfrm>
            <a:off x="7170375" y="1184600"/>
            <a:ext cx="1973625" cy="3262599"/>
          </a:xfrm>
          <a:prstGeom prst="rect">
            <a:avLst/>
          </a:prstGeom>
          <a:noFill/>
          <a:ln>
            <a:noFill/>
          </a:ln>
        </p:spPr>
      </p:pic>
      <p:sp>
        <p:nvSpPr>
          <p:cNvPr id="649" name="Google Shape;649;p33"/>
          <p:cNvSpPr txBox="1"/>
          <p:nvPr/>
        </p:nvSpPr>
        <p:spPr>
          <a:xfrm>
            <a:off x="7252904"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Sales Director</a:t>
            </a:r>
            <a:endParaRPr sz="600" b="1">
              <a:solidFill>
                <a:srgbClr val="FFFFFF"/>
              </a:solidFill>
            </a:endParaRPr>
          </a:p>
        </p:txBody>
      </p:sp>
      <p:sp>
        <p:nvSpPr>
          <p:cNvPr id="650" name="Google Shape;650;p33"/>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4"/>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CEO</a:t>
            </a:r>
            <a:endParaRPr sz="800"/>
          </a:p>
        </p:txBody>
      </p:sp>
      <p:sp>
        <p:nvSpPr>
          <p:cNvPr id="656" name="Google Shape;656;p34"/>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Berry Books</a:t>
            </a:r>
            <a:endParaRPr/>
          </a:p>
        </p:txBody>
      </p:sp>
      <p:sp>
        <p:nvSpPr>
          <p:cNvPr id="657" name="Google Shape;657;p34"/>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58" name="Google Shape;658;p34"/>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659" name="Google Shape;659;p34"/>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660" name="Google Shape;660;p34"/>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661" name="Google Shape;661;p34"/>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662" name="Google Shape;662;p34"/>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663" name="Google Shape;663;p34"/>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664" name="Google Shape;664;p34"/>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665" name="Google Shape;665;p34"/>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666" name="Google Shape;666;p34"/>
          <p:cNvGrpSpPr/>
          <p:nvPr/>
        </p:nvGrpSpPr>
        <p:grpSpPr>
          <a:xfrm>
            <a:off x="1252104" y="3553575"/>
            <a:ext cx="2234577" cy="82200"/>
            <a:chOff x="1690385" y="3350900"/>
            <a:chExt cx="1823400" cy="82200"/>
          </a:xfrm>
        </p:grpSpPr>
        <p:sp>
          <p:nvSpPr>
            <p:cNvPr id="667" name="Google Shape;667;p34"/>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4"/>
          <p:cNvGrpSpPr/>
          <p:nvPr/>
        </p:nvGrpSpPr>
        <p:grpSpPr>
          <a:xfrm>
            <a:off x="1252086" y="3775225"/>
            <a:ext cx="2234595" cy="82200"/>
            <a:chOff x="1690370" y="3572550"/>
            <a:chExt cx="1823415" cy="82200"/>
          </a:xfrm>
        </p:grpSpPr>
        <p:sp>
          <p:nvSpPr>
            <p:cNvPr id="670" name="Google Shape;670;p34"/>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4"/>
          <p:cNvGrpSpPr/>
          <p:nvPr/>
        </p:nvGrpSpPr>
        <p:grpSpPr>
          <a:xfrm>
            <a:off x="1252102" y="3969725"/>
            <a:ext cx="2234579" cy="82206"/>
            <a:chOff x="1690383" y="3767050"/>
            <a:chExt cx="1823402" cy="82206"/>
          </a:xfrm>
        </p:grpSpPr>
        <p:sp>
          <p:nvSpPr>
            <p:cNvPr id="673" name="Google Shape;673;p34"/>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4"/>
          <p:cNvGrpSpPr/>
          <p:nvPr/>
        </p:nvGrpSpPr>
        <p:grpSpPr>
          <a:xfrm>
            <a:off x="1252104" y="4184600"/>
            <a:ext cx="2234577" cy="82200"/>
            <a:chOff x="1690385" y="3981925"/>
            <a:chExt cx="1823400" cy="82200"/>
          </a:xfrm>
        </p:grpSpPr>
        <p:sp>
          <p:nvSpPr>
            <p:cNvPr id="676" name="Google Shape;676;p34"/>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8" name="Google Shape;678;p34" descr="offset_comp_460623_edited2.jpg"/>
          <p:cNvPicPr preferRelativeResize="0"/>
          <p:nvPr/>
        </p:nvPicPr>
        <p:blipFill rotWithShape="1">
          <a:blip r:embed="rId3">
            <a:alphaModFix/>
          </a:blip>
          <a:srcRect l="6668" t="8357" r="32150" b="16826"/>
          <a:stretch/>
        </p:blipFill>
        <p:spPr>
          <a:xfrm>
            <a:off x="5146750" y="1184598"/>
            <a:ext cx="3997252" cy="3262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5"/>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CFO</a:t>
            </a:r>
            <a:endParaRPr sz="800"/>
          </a:p>
        </p:txBody>
      </p:sp>
      <p:sp>
        <p:nvSpPr>
          <p:cNvPr id="684" name="Google Shape;684;p35"/>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Vinny Viewer</a:t>
            </a:r>
            <a:endParaRPr/>
          </a:p>
        </p:txBody>
      </p:sp>
      <p:sp>
        <p:nvSpPr>
          <p:cNvPr id="685" name="Google Shape;685;p35"/>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86" name="Google Shape;686;p35"/>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687" name="Google Shape;687;p35"/>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688" name="Google Shape;688;p35"/>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689" name="Google Shape;689;p35"/>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690" name="Google Shape;690;p35"/>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691" name="Google Shape;691;p35"/>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692" name="Google Shape;692;p35"/>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693" name="Google Shape;693;p35"/>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694" name="Google Shape;694;p35"/>
          <p:cNvGrpSpPr/>
          <p:nvPr/>
        </p:nvGrpSpPr>
        <p:grpSpPr>
          <a:xfrm>
            <a:off x="1252104" y="3553575"/>
            <a:ext cx="2234577" cy="82200"/>
            <a:chOff x="1690385" y="3350900"/>
            <a:chExt cx="1823400" cy="82200"/>
          </a:xfrm>
        </p:grpSpPr>
        <p:sp>
          <p:nvSpPr>
            <p:cNvPr id="695" name="Google Shape;695;p35"/>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35"/>
          <p:cNvGrpSpPr/>
          <p:nvPr/>
        </p:nvGrpSpPr>
        <p:grpSpPr>
          <a:xfrm>
            <a:off x="1252086" y="3775225"/>
            <a:ext cx="2234595" cy="82200"/>
            <a:chOff x="1690370" y="3572550"/>
            <a:chExt cx="1823415" cy="82200"/>
          </a:xfrm>
        </p:grpSpPr>
        <p:sp>
          <p:nvSpPr>
            <p:cNvPr id="698" name="Google Shape;698;p35"/>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5"/>
          <p:cNvGrpSpPr/>
          <p:nvPr/>
        </p:nvGrpSpPr>
        <p:grpSpPr>
          <a:xfrm>
            <a:off x="1252102" y="3969725"/>
            <a:ext cx="2234579" cy="82206"/>
            <a:chOff x="1690383" y="3767050"/>
            <a:chExt cx="1823402" cy="82206"/>
          </a:xfrm>
        </p:grpSpPr>
        <p:sp>
          <p:nvSpPr>
            <p:cNvPr id="701" name="Google Shape;701;p35"/>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35"/>
          <p:cNvGrpSpPr/>
          <p:nvPr/>
        </p:nvGrpSpPr>
        <p:grpSpPr>
          <a:xfrm>
            <a:off x="1252104" y="4184600"/>
            <a:ext cx="2234577" cy="82200"/>
            <a:chOff x="1690385" y="3981925"/>
            <a:chExt cx="1823400" cy="82200"/>
          </a:xfrm>
        </p:grpSpPr>
        <p:sp>
          <p:nvSpPr>
            <p:cNvPr id="704" name="Google Shape;704;p35"/>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35" descr="offset_comp_457517_edited2.jpg"/>
          <p:cNvPicPr preferRelativeResize="0"/>
          <p:nvPr/>
        </p:nvPicPr>
        <p:blipFill rotWithShape="1">
          <a:blip r:embed="rId3">
            <a:alphaModFix/>
          </a:blip>
          <a:srcRect l="35221" t="22747" r="15852" b="16038"/>
          <a:stretch/>
        </p:blipFill>
        <p:spPr>
          <a:xfrm>
            <a:off x="5146750" y="1184600"/>
            <a:ext cx="3997252" cy="3262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199" name="Google Shape;199;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spcAft>
                <a:spcPts val="1600"/>
              </a:spcAft>
              <a:buNone/>
            </a:pPr>
            <a:r>
              <a:rPr lang="en-US" sz="1050" dirty="0"/>
              <a:t>For our group project, we are looking at biodiversity in National Parks. We came to a consensus to choose this data set because we are all passionate about the environment.</a:t>
            </a:r>
            <a:r>
              <a:rPr lang="en-US" sz="900" dirty="0"/>
              <a:t/>
            </a:r>
            <a:br>
              <a:rPr lang="en-US" sz="900" dirty="0"/>
            </a:br>
            <a:r>
              <a:rPr lang="en-US" sz="1050" dirty="0"/>
              <a:t>The selected dataset contains three csv files- one including species data, another containing data on the parks themselves and the third including annual visitation to the parks. More specifically, the species csv has information on classification of certain animals, which parks they can be found in, and how common they are among other things. The parks csv contains information on coordinates and acreage of the parks as well as which respective states they are located in. We also cleaned up the data and created an additional csv that included native vs non-native species.</a:t>
            </a:r>
            <a:endParaRPr sz="900" dirty="0"/>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6"/>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Sales Director</a:t>
            </a:r>
            <a:endParaRPr sz="800"/>
          </a:p>
        </p:txBody>
      </p:sp>
      <p:sp>
        <p:nvSpPr>
          <p:cNvPr id="712" name="Google Shape;712;p36"/>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Wendy Writers</a:t>
            </a:r>
            <a:endParaRPr/>
          </a:p>
        </p:txBody>
      </p:sp>
      <p:sp>
        <p:nvSpPr>
          <p:cNvPr id="713" name="Google Shape;713;p36"/>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714" name="Google Shape;714;p36"/>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715" name="Google Shape;715;p36"/>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716" name="Google Shape;716;p36"/>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717" name="Google Shape;717;p36"/>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718" name="Google Shape;718;p36"/>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719" name="Google Shape;719;p36"/>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720" name="Google Shape;720;p36"/>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721" name="Google Shape;721;p36"/>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722" name="Google Shape;722;p36"/>
          <p:cNvGrpSpPr/>
          <p:nvPr/>
        </p:nvGrpSpPr>
        <p:grpSpPr>
          <a:xfrm>
            <a:off x="1252104" y="3553575"/>
            <a:ext cx="2234577" cy="82200"/>
            <a:chOff x="1690385" y="3350900"/>
            <a:chExt cx="1823400" cy="82200"/>
          </a:xfrm>
        </p:grpSpPr>
        <p:sp>
          <p:nvSpPr>
            <p:cNvPr id="723" name="Google Shape;723;p36"/>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36"/>
          <p:cNvGrpSpPr/>
          <p:nvPr/>
        </p:nvGrpSpPr>
        <p:grpSpPr>
          <a:xfrm>
            <a:off x="1252086" y="3775225"/>
            <a:ext cx="2234595" cy="82200"/>
            <a:chOff x="1690370" y="3572550"/>
            <a:chExt cx="1823415" cy="82200"/>
          </a:xfrm>
        </p:grpSpPr>
        <p:sp>
          <p:nvSpPr>
            <p:cNvPr id="726" name="Google Shape;726;p36"/>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6"/>
          <p:cNvGrpSpPr/>
          <p:nvPr/>
        </p:nvGrpSpPr>
        <p:grpSpPr>
          <a:xfrm>
            <a:off x="1252102" y="3969725"/>
            <a:ext cx="2234579" cy="82206"/>
            <a:chOff x="1690383" y="3767050"/>
            <a:chExt cx="1823402" cy="82206"/>
          </a:xfrm>
        </p:grpSpPr>
        <p:sp>
          <p:nvSpPr>
            <p:cNvPr id="729" name="Google Shape;729;p36"/>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36"/>
          <p:cNvGrpSpPr/>
          <p:nvPr/>
        </p:nvGrpSpPr>
        <p:grpSpPr>
          <a:xfrm>
            <a:off x="1252104" y="4184600"/>
            <a:ext cx="2234577" cy="82200"/>
            <a:chOff x="1690385" y="3981925"/>
            <a:chExt cx="1823400" cy="82200"/>
          </a:xfrm>
        </p:grpSpPr>
        <p:sp>
          <p:nvSpPr>
            <p:cNvPr id="732" name="Google Shape;732;p36"/>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4" name="Google Shape;734;p36" descr="offset_comp_442889_edtied2.jpg"/>
          <p:cNvPicPr preferRelativeResize="0"/>
          <p:nvPr/>
        </p:nvPicPr>
        <p:blipFill rotWithShape="1">
          <a:blip r:embed="rId3">
            <a:alphaModFix/>
          </a:blip>
          <a:srcRect l="29212" t="10659" r="25768" b="34280"/>
          <a:stretch/>
        </p:blipFill>
        <p:spPr>
          <a:xfrm>
            <a:off x="5146750" y="1184600"/>
            <a:ext cx="3997253" cy="3262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199" name="Google Shape;199;p20"/>
          <p:cNvSpPr txBox="1">
            <a:spLocks noGrp="1"/>
          </p:cNvSpPr>
          <p:nvPr>
            <p:ph type="body" idx="1"/>
          </p:nvPr>
        </p:nvSpPr>
        <p:spPr>
          <a:xfrm>
            <a:off x="1295325" y="2078874"/>
            <a:ext cx="7122825" cy="1578725"/>
          </a:xfrm>
          <a:prstGeom prst="rect">
            <a:avLst/>
          </a:prstGeom>
        </p:spPr>
        <p:txBody>
          <a:bodyPr spcFirstLastPara="1" wrap="square" lIns="91425" tIns="91425" rIns="91425" bIns="91425" anchor="t" anchorCtr="0">
            <a:noAutofit/>
          </a:bodyPr>
          <a:lstStyle/>
          <a:p>
            <a:pPr marL="0" lvl="0" indent="0">
              <a:spcAft>
                <a:spcPts val="1600"/>
              </a:spcAft>
              <a:buNone/>
            </a:pPr>
            <a:r>
              <a:rPr lang="en-US" sz="1050" dirty="0"/>
              <a:t>For our group project, we are looking at biodiversity in National Parks. We came to a consensus to choose this data set because we are all passionate about the environment.</a:t>
            </a:r>
            <a:r>
              <a:rPr lang="en-US" sz="900" dirty="0"/>
              <a:t/>
            </a:r>
            <a:br>
              <a:rPr lang="en-US" sz="900" dirty="0"/>
            </a:br>
            <a:r>
              <a:rPr lang="en-US" sz="1050" dirty="0"/>
              <a:t>The selected dataset contains three csv files- one including species data, another containing data on the parks themselves and the third including annual visitation to the parks. More specifically, the species csv has information on classification of certain animals, which parks they can be found in, and how common they are among other things. The parks csv contains information on coordinates and acreage of the parks as well as which respective states they are located in. We also cleaned up the data and created an additional csv that included native vs non-native species.</a:t>
            </a:r>
            <a:endParaRPr sz="900" dirty="0"/>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extLst>
      <p:ext uri="{BB962C8B-B14F-4D97-AF65-F5344CB8AC3E}">
        <p14:creationId xmlns:p14="http://schemas.microsoft.com/office/powerpoint/2010/main" val="358061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Purpose</a:t>
            </a:r>
            <a:endParaRPr dirty="0"/>
          </a:p>
        </p:txBody>
      </p:sp>
      <p:sp>
        <p:nvSpPr>
          <p:cNvPr id="199" name="Google Shape;199;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The initial question we investigated was to see if the increase in visitors to a park would increase non-native species. Further investigation of the data also looked to see if there were any correlations to parameters such as location of the park and the presence of non-native species, grouped categories such as mammals, reptiles, plants, </a:t>
            </a:r>
            <a:r>
              <a:rPr lang="en-US" dirty="0" err="1"/>
              <a:t>etc</a:t>
            </a:r>
            <a:r>
              <a:rPr lang="en-US" dirty="0"/>
              <a:t>, and finally a correlation matrix.</a:t>
            </a:r>
            <a:endParaRPr sz="900" dirty="0"/>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extLst>
      <p:ext uri="{BB962C8B-B14F-4D97-AF65-F5344CB8AC3E}">
        <p14:creationId xmlns:p14="http://schemas.microsoft.com/office/powerpoint/2010/main" val="3780536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Problems to solve</a:t>
            </a:r>
            <a:endParaRPr dirty="0"/>
          </a:p>
        </p:txBody>
      </p:sp>
      <p:sp>
        <p:nvSpPr>
          <p:cNvPr id="206" name="Google Shape;206;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07" name="Google Shape;207;p21"/>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08" name="Google Shape;208;p21"/>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9" name="Google Shape;209;p21"/>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10" name="Google Shape;210;p21"/>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11" name="Google Shape;211;p21"/>
          <p:cNvSpPr txBox="1">
            <a:spLocks noGrp="1"/>
          </p:cNvSpPr>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12" name="Google Shape;212;p21"/>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13" name="Google Shape;213;p21"/>
          <p:cNvSpPr txBox="1">
            <a:spLocks noGrp="1"/>
          </p:cNvSpPr>
          <p:nvPr>
            <p:ph type="body" idx="1"/>
          </p:nvPr>
        </p:nvSpPr>
        <p:spPr>
          <a:xfrm>
            <a:off x="5536112"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Project objective</a:t>
            </a:r>
            <a:endParaRPr sz="1200"/>
          </a:p>
        </p:txBody>
      </p:sp>
      <p:sp>
        <p:nvSpPr>
          <p:cNvPr id="219" name="Google Shape;219;p22"/>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Lorem ipsum dolor sit amet, consectetur adipiscing elit, sed do eiusmod tempor incididunt ut labore et dolore magna aliqua ipsum dolor sit amet.</a:t>
            </a:r>
            <a:endParaRPr sz="3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Understanding the market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Market trends</a:t>
            </a:r>
            <a:endParaRPr/>
          </a:p>
          <a:p>
            <a:pPr marL="0" lvl="0" indent="0" algn="l" rtl="0">
              <a:spcBef>
                <a:spcPts val="0"/>
              </a:spcBef>
              <a:spcAft>
                <a:spcPts val="0"/>
              </a:spcAft>
              <a:buNone/>
            </a:pPr>
            <a:r>
              <a:rPr lang="en-GB" b="0"/>
              <a:t>01</a:t>
            </a:r>
            <a:endParaRPr b="0"/>
          </a:p>
        </p:txBody>
      </p:sp>
      <p:sp>
        <p:nvSpPr>
          <p:cNvPr id="230" name="Google Shape;230;p24"/>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marL="0" lvl="0" indent="0" algn="l" rtl="0">
              <a:spcBef>
                <a:spcPts val="1600"/>
              </a:spcBef>
              <a:spcAft>
                <a:spcPts val="0"/>
              </a:spcAft>
              <a:buNone/>
            </a:pPr>
            <a:r>
              <a:rPr lang="en-GB" sz="1100" b="1">
                <a:solidFill>
                  <a:schemeClr val="dk2"/>
                </a:solidFill>
              </a:rPr>
              <a:t>Client Implications:</a:t>
            </a:r>
            <a:endParaRPr sz="1100" b="1">
              <a:solidFill>
                <a:schemeClr val="dk2"/>
              </a:solidFill>
            </a:endParaRPr>
          </a:p>
          <a:p>
            <a:pPr marL="0" lvl="0" indent="0" algn="l" rt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id="231" name="Google Shape;231;p24" descr="QuickTip.jpg"/>
          <p:cNvPicPr preferRelativeResize="0"/>
          <p:nvPr/>
        </p:nvPicPr>
        <p:blipFill rotWithShape="1">
          <a:blip r:embed="rId3">
            <a:alphaModFix/>
          </a:blip>
          <a:srcRect l="26259" r="26537" b="-130"/>
          <a:stretch/>
        </p:blipFill>
        <p:spPr>
          <a:xfrm>
            <a:off x="5146750" y="1184600"/>
            <a:ext cx="1973633" cy="3262601"/>
          </a:xfrm>
          <a:prstGeom prst="rect">
            <a:avLst/>
          </a:prstGeom>
          <a:noFill/>
          <a:ln>
            <a:noFill/>
          </a:ln>
        </p:spPr>
      </p:pic>
      <p:grpSp>
        <p:nvGrpSpPr>
          <p:cNvPr id="232" name="Google Shape;232;p24"/>
          <p:cNvGrpSpPr/>
          <p:nvPr/>
        </p:nvGrpSpPr>
        <p:grpSpPr>
          <a:xfrm>
            <a:off x="5146750" y="3327825"/>
            <a:ext cx="1973700" cy="1119300"/>
            <a:chOff x="5146750" y="3327825"/>
            <a:chExt cx="1973700" cy="1119300"/>
          </a:xfrm>
        </p:grpSpPr>
        <p:sp>
          <p:nvSpPr>
            <p:cNvPr id="233" name="Google Shape;233;p24"/>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4" name="Google Shape;234;p24"/>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rPr>
                <a:t>QUICK TIP</a:t>
              </a:r>
              <a:endParaRPr sz="1200" b="1">
                <a:solidFill>
                  <a:srgbClr val="FFFFFF"/>
                </a:solidFill>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id="235" name="Google Shape;235;p24" descr="shutterstock_368732306.jpg"/>
          <p:cNvPicPr preferRelativeResize="0"/>
          <p:nvPr/>
        </p:nvPicPr>
        <p:blipFill rotWithShape="1">
          <a:blip r:embed="rId4">
            <a:alphaModFix/>
          </a:blip>
          <a:srcRect l="29621" t="4942" r="29621"/>
          <a:stretch/>
        </p:blipFill>
        <p:spPr>
          <a:xfrm>
            <a:off x="7170362" y="1184600"/>
            <a:ext cx="1973638" cy="32625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Market trends</a:t>
            </a:r>
            <a:endParaRPr/>
          </a:p>
          <a:p>
            <a:pPr marL="0" lvl="0" indent="0" algn="l" rtl="0">
              <a:spcBef>
                <a:spcPts val="0"/>
              </a:spcBef>
              <a:spcAft>
                <a:spcPts val="0"/>
              </a:spcAft>
              <a:buNone/>
            </a:pPr>
            <a:r>
              <a:rPr lang="en-GB" b="0"/>
              <a:t>02</a:t>
            </a:r>
            <a:endParaRPr b="0"/>
          </a:p>
        </p:txBody>
      </p:sp>
      <p:sp>
        <p:nvSpPr>
          <p:cNvPr id="241" name="Google Shape;241;p25"/>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marL="0" lvl="0" indent="0" algn="l" rtl="0">
              <a:spcBef>
                <a:spcPts val="1600"/>
              </a:spcBef>
              <a:spcAft>
                <a:spcPts val="0"/>
              </a:spcAft>
              <a:buNone/>
            </a:pPr>
            <a:r>
              <a:rPr lang="en-GB" sz="1100" b="1">
                <a:solidFill>
                  <a:schemeClr val="dk2"/>
                </a:solidFill>
              </a:rPr>
              <a:t>Client Implications:</a:t>
            </a:r>
            <a:endParaRPr sz="1100" b="1">
              <a:solidFill>
                <a:schemeClr val="dk2"/>
              </a:solidFill>
            </a:endParaRPr>
          </a:p>
          <a:p>
            <a:pPr marL="0" lvl="0" indent="0" algn="l" rt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id="242" name="Google Shape;242;p25" descr="shutterstock_199014602.jpg"/>
          <p:cNvPicPr preferRelativeResize="0"/>
          <p:nvPr/>
        </p:nvPicPr>
        <p:blipFill rotWithShape="1">
          <a:blip r:embed="rId3">
            <a:alphaModFix/>
          </a:blip>
          <a:srcRect l="27866" t="2590" r="791" b="14900"/>
          <a:stretch/>
        </p:blipFill>
        <p:spPr>
          <a:xfrm>
            <a:off x="5146750" y="1184600"/>
            <a:ext cx="3997249" cy="3262599"/>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TotalTime>
  <Words>1293</Words>
  <Application>Microsoft Office PowerPoint</Application>
  <PresentationFormat>On-screen Show (16:9)</PresentationFormat>
  <Paragraphs>150</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Lato</vt:lpstr>
      <vt:lpstr>Arial</vt:lpstr>
      <vt:lpstr>Raleway</vt:lpstr>
      <vt:lpstr>Streamline</vt:lpstr>
      <vt:lpstr>Biodiversity in National Parks</vt:lpstr>
      <vt:lpstr>Overview</vt:lpstr>
      <vt:lpstr>Overview</vt:lpstr>
      <vt:lpstr>Purpose</vt:lpstr>
      <vt:lpstr>Problems to solve</vt:lpstr>
      <vt:lpstr>Project objective</vt:lpstr>
      <vt:lpstr>Understanding the market</vt:lpstr>
      <vt:lpstr>Market trends 01</vt:lpstr>
      <vt:lpstr>Market trends 02</vt:lpstr>
      <vt:lpstr>Trend analysis</vt:lpstr>
      <vt:lpstr>PowerPoint Presentation</vt:lpstr>
      <vt:lpstr>Target audience</vt:lpstr>
      <vt:lpstr>Proposed solution</vt:lpstr>
      <vt:lpstr>Process</vt:lpstr>
      <vt:lpstr>Deliverables</vt:lpstr>
      <vt:lpstr>Vision</vt:lpstr>
      <vt:lpstr>Team</vt:lpstr>
      <vt:lpstr>Berry Books</vt:lpstr>
      <vt:lpstr>Vinny Viewer</vt:lpstr>
      <vt:lpstr>Wendy Writers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Kevin Green</dc:creator>
  <cp:lastModifiedBy>Kevin Green</cp:lastModifiedBy>
  <cp:revision>4</cp:revision>
  <dcterms:modified xsi:type="dcterms:W3CDTF">2021-03-08T04:11:48Z</dcterms:modified>
</cp:coreProperties>
</file>